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2" r:id="rId16"/>
    <p:sldId id="273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94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585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307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708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774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l-SI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657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l-SI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200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 smtClean="0"/>
              <a:t>Click to edit Master text styles</a:t>
            </a:r>
          </a:p>
          <a:p>
            <a:pPr lvl="1"/>
            <a:r>
              <a:rPr lang="sl-SI" smtClean="0"/>
              <a:t>Second level</a:t>
            </a:r>
          </a:p>
          <a:p>
            <a:pPr lvl="2"/>
            <a:r>
              <a:rPr lang="sl-SI" smtClean="0"/>
              <a:t>Third level</a:t>
            </a:r>
          </a:p>
          <a:p>
            <a:pPr lvl="3"/>
            <a:r>
              <a:rPr lang="sl-SI" smtClean="0"/>
              <a:t>Fourth level</a:t>
            </a:r>
          </a:p>
          <a:p>
            <a:pPr lvl="4"/>
            <a:r>
              <a:rPr lang="sl-SI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7872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sl-SI" smtClean="0"/>
              <a:t>Click to edit Master text styles</a:t>
            </a:r>
          </a:p>
          <a:p>
            <a:pPr lvl="1"/>
            <a:r>
              <a:rPr lang="sl-SI" smtClean="0"/>
              <a:t>Second level</a:t>
            </a:r>
          </a:p>
          <a:p>
            <a:pPr lvl="2"/>
            <a:r>
              <a:rPr lang="sl-SI" smtClean="0"/>
              <a:t>Third level</a:t>
            </a:r>
          </a:p>
          <a:p>
            <a:pPr lvl="3"/>
            <a:r>
              <a:rPr lang="sl-SI" smtClean="0"/>
              <a:t>Fourth level</a:t>
            </a:r>
          </a:p>
          <a:p>
            <a:pPr lvl="4"/>
            <a:r>
              <a:rPr lang="sl-SI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765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sl-SI" smtClean="0"/>
              <a:t>Click to edit Master text styles</a:t>
            </a:r>
          </a:p>
          <a:p>
            <a:pPr lvl="1"/>
            <a:r>
              <a:rPr lang="sl-SI" smtClean="0"/>
              <a:t>Second level</a:t>
            </a:r>
          </a:p>
          <a:p>
            <a:pPr lvl="2"/>
            <a:r>
              <a:rPr lang="sl-SI" smtClean="0"/>
              <a:t>Third level</a:t>
            </a:r>
          </a:p>
          <a:p>
            <a:pPr lvl="3"/>
            <a:r>
              <a:rPr lang="sl-SI" smtClean="0"/>
              <a:t>Fourth level</a:t>
            </a:r>
          </a:p>
          <a:p>
            <a:pPr lvl="4"/>
            <a:r>
              <a:rPr lang="sl-SI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86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9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 smtClean="0"/>
              <a:t>Click to edit Master text styles</a:t>
            </a:r>
          </a:p>
          <a:p>
            <a:pPr lvl="1"/>
            <a:r>
              <a:rPr lang="sl-SI" smtClean="0"/>
              <a:t>Second level</a:t>
            </a:r>
          </a:p>
          <a:p>
            <a:pPr lvl="2"/>
            <a:r>
              <a:rPr lang="sl-SI" smtClean="0"/>
              <a:t>Third level</a:t>
            </a:r>
          </a:p>
          <a:p>
            <a:pPr lvl="3"/>
            <a:r>
              <a:rPr lang="sl-SI" smtClean="0"/>
              <a:t>Fourth level</a:t>
            </a:r>
          </a:p>
          <a:p>
            <a:pPr lvl="4"/>
            <a:r>
              <a:rPr lang="sl-SI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 smtClean="0"/>
              <a:t>Click to edit Master text styles</a:t>
            </a:r>
          </a:p>
          <a:p>
            <a:pPr lvl="1"/>
            <a:r>
              <a:rPr lang="sl-SI" smtClean="0"/>
              <a:t>Second level</a:t>
            </a:r>
          </a:p>
          <a:p>
            <a:pPr lvl="2"/>
            <a:r>
              <a:rPr lang="sl-SI" smtClean="0"/>
              <a:t>Third level</a:t>
            </a:r>
          </a:p>
          <a:p>
            <a:pPr lvl="3"/>
            <a:r>
              <a:rPr lang="sl-SI" smtClean="0"/>
              <a:t>Fourth level</a:t>
            </a:r>
          </a:p>
          <a:p>
            <a:pPr lvl="4"/>
            <a:r>
              <a:rPr lang="sl-SI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1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 smtClean="0"/>
              <a:t>Click to edit Master text styles</a:t>
            </a:r>
          </a:p>
          <a:p>
            <a:pPr lvl="1"/>
            <a:r>
              <a:rPr lang="sl-SI" smtClean="0"/>
              <a:t>Second level</a:t>
            </a:r>
          </a:p>
          <a:p>
            <a:pPr lvl="2"/>
            <a:r>
              <a:rPr lang="sl-SI" smtClean="0"/>
              <a:t>Third level</a:t>
            </a:r>
          </a:p>
          <a:p>
            <a:pPr lvl="3"/>
            <a:r>
              <a:rPr lang="sl-SI" smtClean="0"/>
              <a:t>Fourth level</a:t>
            </a:r>
          </a:p>
          <a:p>
            <a:pPr lvl="4"/>
            <a:r>
              <a:rPr lang="sl-SI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 smtClean="0"/>
              <a:t>Click to edit Master text styles</a:t>
            </a:r>
          </a:p>
          <a:p>
            <a:pPr lvl="1"/>
            <a:r>
              <a:rPr lang="sl-SI" smtClean="0"/>
              <a:t>Second level</a:t>
            </a:r>
          </a:p>
          <a:p>
            <a:pPr lvl="2"/>
            <a:r>
              <a:rPr lang="sl-SI" smtClean="0"/>
              <a:t>Third level</a:t>
            </a:r>
          </a:p>
          <a:p>
            <a:pPr lvl="3"/>
            <a:r>
              <a:rPr lang="sl-SI" smtClean="0"/>
              <a:t>Fourth level</a:t>
            </a:r>
          </a:p>
          <a:p>
            <a:pPr lvl="4"/>
            <a:r>
              <a:rPr lang="sl-SI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311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598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65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 smtClean="0"/>
              <a:t>Click to edit Master text styles</a:t>
            </a:r>
          </a:p>
          <a:p>
            <a:pPr lvl="1"/>
            <a:r>
              <a:rPr lang="sl-SI" smtClean="0"/>
              <a:t>Second level</a:t>
            </a:r>
          </a:p>
          <a:p>
            <a:pPr lvl="2"/>
            <a:r>
              <a:rPr lang="sl-SI" smtClean="0"/>
              <a:t>Third level</a:t>
            </a:r>
          </a:p>
          <a:p>
            <a:pPr lvl="3"/>
            <a:r>
              <a:rPr lang="sl-SI" smtClean="0"/>
              <a:t>Fourth level</a:t>
            </a:r>
          </a:p>
          <a:p>
            <a:pPr lvl="4"/>
            <a:r>
              <a:rPr lang="sl-SI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317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1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l-SI" smtClean="0"/>
              <a:t>Click to edit Master text styles</a:t>
            </a:r>
          </a:p>
          <a:p>
            <a:pPr lvl="1"/>
            <a:r>
              <a:rPr lang="sl-SI" smtClean="0"/>
              <a:t>Second level</a:t>
            </a:r>
          </a:p>
          <a:p>
            <a:pPr lvl="2"/>
            <a:r>
              <a:rPr lang="sl-SI" smtClean="0"/>
              <a:t>Third level</a:t>
            </a:r>
          </a:p>
          <a:p>
            <a:pPr lvl="3"/>
            <a:r>
              <a:rPr lang="sl-SI" smtClean="0"/>
              <a:t>Fourth level</a:t>
            </a:r>
          </a:p>
          <a:p>
            <a:pPr lvl="4"/>
            <a:r>
              <a:rPr lang="sl-SI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6/5/17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804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Priporočanje</a:t>
            </a:r>
            <a:r>
              <a:rPr lang="en-US" dirty="0"/>
              <a:t> </a:t>
            </a:r>
            <a:r>
              <a:rPr lang="en-US" dirty="0" err="1"/>
              <a:t>športnega</a:t>
            </a:r>
            <a:r>
              <a:rPr lang="en-US" dirty="0"/>
              <a:t> </a:t>
            </a:r>
            <a:r>
              <a:rPr lang="en-US" dirty="0" err="1"/>
              <a:t>treninga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podlagi</a:t>
            </a:r>
            <a:r>
              <a:rPr lang="en-US" dirty="0"/>
              <a:t> </a:t>
            </a:r>
            <a:r>
              <a:rPr lang="en-US" dirty="0" err="1"/>
              <a:t>prejšnjih</a:t>
            </a:r>
            <a:r>
              <a:rPr lang="en-US" dirty="0"/>
              <a:t> </a:t>
            </a:r>
            <a:r>
              <a:rPr lang="en-US" dirty="0" err="1"/>
              <a:t>aktivnosti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Gašper Gračner</a:t>
            </a:r>
          </a:p>
          <a:p>
            <a:r>
              <a:rPr lang="en-US" dirty="0" smtClean="0"/>
              <a:t>Luka </a:t>
            </a:r>
            <a:r>
              <a:rPr lang="en-US" dirty="0" err="1" smtClean="0"/>
              <a:t>Koštomaj</a:t>
            </a:r>
            <a:endParaRPr lang="en-US" dirty="0" smtClean="0"/>
          </a:p>
          <a:p>
            <a:r>
              <a:rPr lang="en-US" dirty="0" smtClean="0"/>
              <a:t>Martin </a:t>
            </a:r>
            <a:r>
              <a:rPr lang="en-US" dirty="0" err="1" smtClean="0"/>
              <a:t>Oprešnik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31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Metoda podpornih vektorjev</a:t>
            </a:r>
            <a:endParaRPr lang="sl-S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l-SI" dirty="0" smtClean="0"/>
              <a:t>Prednosti</a:t>
            </a:r>
            <a:endParaRPr lang="sl-SI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6"/>
            <a:ext cx="4895056" cy="3165671"/>
          </a:xfrm>
        </p:spPr>
        <p:txBody>
          <a:bodyPr>
            <a:normAutofit/>
          </a:bodyPr>
          <a:lstStyle/>
          <a:p>
            <a:r>
              <a:rPr lang="en-US" dirty="0" err="1"/>
              <a:t>deluje</a:t>
            </a:r>
            <a:r>
              <a:rPr lang="en-US" dirty="0"/>
              <a:t> v </a:t>
            </a:r>
            <a:r>
              <a:rPr lang="en-US" dirty="0" err="1"/>
              <a:t>večdimenzionalnem</a:t>
            </a:r>
            <a:r>
              <a:rPr lang="en-US" dirty="0"/>
              <a:t> </a:t>
            </a:r>
            <a:r>
              <a:rPr lang="en-US" dirty="0" err="1" smtClean="0"/>
              <a:t>prostoru</a:t>
            </a:r>
            <a:r>
              <a:rPr lang="en-US" dirty="0" smtClean="0"/>
              <a:t>,</a:t>
            </a:r>
          </a:p>
          <a:p>
            <a:r>
              <a:rPr lang="en-US" dirty="0" err="1"/>
              <a:t>efektiven</a:t>
            </a:r>
            <a:r>
              <a:rPr lang="en-US" dirty="0"/>
              <a:t> </a:t>
            </a:r>
            <a:r>
              <a:rPr lang="en-US" dirty="0" err="1"/>
              <a:t>tudi</a:t>
            </a:r>
            <a:r>
              <a:rPr lang="en-US" dirty="0"/>
              <a:t> v </a:t>
            </a:r>
            <a:r>
              <a:rPr lang="en-US" dirty="0" err="1"/>
              <a:t>primeru</a:t>
            </a:r>
            <a:r>
              <a:rPr lang="en-US" dirty="0"/>
              <a:t>, jo je </a:t>
            </a:r>
            <a:r>
              <a:rPr lang="en-US" dirty="0" err="1"/>
              <a:t>število</a:t>
            </a:r>
            <a:r>
              <a:rPr lang="en-US" dirty="0"/>
              <a:t> </a:t>
            </a:r>
            <a:r>
              <a:rPr lang="en-US" dirty="0" err="1"/>
              <a:t>atributov</a:t>
            </a:r>
            <a:r>
              <a:rPr lang="en-US" dirty="0"/>
              <a:t> </a:t>
            </a:r>
            <a:r>
              <a:rPr lang="en-US" dirty="0" err="1"/>
              <a:t>večje</a:t>
            </a:r>
            <a:r>
              <a:rPr lang="en-US" dirty="0"/>
              <a:t>, </a:t>
            </a:r>
            <a:r>
              <a:rPr lang="en-US" dirty="0" err="1"/>
              <a:t>kot</a:t>
            </a:r>
            <a:r>
              <a:rPr lang="en-US" dirty="0"/>
              <a:t> </a:t>
            </a:r>
            <a:r>
              <a:rPr lang="en-US" dirty="0" err="1"/>
              <a:t>število</a:t>
            </a:r>
            <a:r>
              <a:rPr lang="en-US" dirty="0"/>
              <a:t> </a:t>
            </a:r>
            <a:r>
              <a:rPr lang="en-US" dirty="0" err="1"/>
              <a:t>primerkov</a:t>
            </a:r>
            <a:r>
              <a:rPr lang="en-US" dirty="0" smtClean="0"/>
              <a:t>,</a:t>
            </a:r>
          </a:p>
          <a:p>
            <a:r>
              <a:rPr lang="en-US" dirty="0" err="1"/>
              <a:t>prostorko</a:t>
            </a:r>
            <a:r>
              <a:rPr lang="en-US" dirty="0"/>
              <a:t> </a:t>
            </a:r>
            <a:r>
              <a:rPr lang="en-US" dirty="0" err="1"/>
              <a:t>učinkovit</a:t>
            </a:r>
            <a:r>
              <a:rPr lang="en-US" dirty="0" smtClean="0"/>
              <a:t>,</a:t>
            </a:r>
          </a:p>
          <a:p>
            <a:r>
              <a:rPr lang="en-US" dirty="0" err="1"/>
              <a:t>podpira</a:t>
            </a:r>
            <a:r>
              <a:rPr lang="en-US" dirty="0"/>
              <a:t> </a:t>
            </a:r>
            <a:r>
              <a:rPr lang="en-US" dirty="0" err="1"/>
              <a:t>različne</a:t>
            </a:r>
            <a:r>
              <a:rPr lang="en-US" dirty="0"/>
              <a:t> </a:t>
            </a:r>
            <a:r>
              <a:rPr lang="en-US" dirty="0" err="1"/>
              <a:t>funkcije</a:t>
            </a:r>
            <a:r>
              <a:rPr lang="en-US" dirty="0"/>
              <a:t> </a:t>
            </a:r>
            <a:r>
              <a:rPr lang="en-US" dirty="0" err="1"/>
              <a:t>jedra</a:t>
            </a:r>
            <a:endParaRPr lang="sl-SI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l-SI" dirty="0" smtClean="0"/>
              <a:t>Slabosti</a:t>
            </a:r>
            <a:endParaRPr lang="sl-SI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8795" y="3335336"/>
            <a:ext cx="4864227" cy="3303459"/>
          </a:xfrm>
        </p:spPr>
        <p:txBody>
          <a:bodyPr>
            <a:normAutofit/>
          </a:bodyPr>
          <a:lstStyle/>
          <a:p>
            <a:r>
              <a:rPr lang="en-US" dirty="0" err="1"/>
              <a:t>slabša</a:t>
            </a:r>
            <a:r>
              <a:rPr lang="en-US" dirty="0"/>
              <a:t> </a:t>
            </a:r>
            <a:r>
              <a:rPr lang="en-US" dirty="0" err="1"/>
              <a:t>učinkovitost</a:t>
            </a:r>
            <a:r>
              <a:rPr lang="en-US" dirty="0"/>
              <a:t> v </a:t>
            </a:r>
            <a:r>
              <a:rPr lang="en-US" dirty="0" err="1"/>
              <a:t>primeru</a:t>
            </a:r>
            <a:r>
              <a:rPr lang="en-US" dirty="0"/>
              <a:t> da je </a:t>
            </a:r>
            <a:r>
              <a:rPr lang="en-US" dirty="0" err="1"/>
              <a:t>število</a:t>
            </a:r>
            <a:r>
              <a:rPr lang="en-US" dirty="0"/>
              <a:t> </a:t>
            </a:r>
            <a:r>
              <a:rPr lang="en-US" dirty="0" err="1"/>
              <a:t>atributov</a:t>
            </a:r>
            <a:r>
              <a:rPr lang="en-US" dirty="0"/>
              <a:t> </a:t>
            </a:r>
            <a:r>
              <a:rPr lang="en-US" dirty="0" err="1"/>
              <a:t>veliko</a:t>
            </a:r>
            <a:r>
              <a:rPr lang="en-US" dirty="0"/>
              <a:t> </a:t>
            </a:r>
            <a:r>
              <a:rPr lang="en-US" dirty="0" err="1"/>
              <a:t>večje</a:t>
            </a:r>
            <a:r>
              <a:rPr lang="en-US" dirty="0"/>
              <a:t> od </a:t>
            </a:r>
            <a:r>
              <a:rPr lang="en-US" dirty="0" err="1"/>
              <a:t>števila</a:t>
            </a:r>
            <a:r>
              <a:rPr lang="en-US" dirty="0"/>
              <a:t> </a:t>
            </a:r>
            <a:r>
              <a:rPr lang="en-US" dirty="0" err="1"/>
              <a:t>primerkov</a:t>
            </a:r>
            <a:r>
              <a:rPr lang="en-US" dirty="0" smtClean="0"/>
              <a:t>,</a:t>
            </a:r>
          </a:p>
          <a:p>
            <a:r>
              <a:rPr lang="en-US" dirty="0"/>
              <a:t>SVM-</a:t>
            </a:r>
            <a:r>
              <a:rPr lang="en-US" dirty="0" err="1"/>
              <a:t>ji</a:t>
            </a:r>
            <a:r>
              <a:rPr lang="en-US" dirty="0"/>
              <a:t> </a:t>
            </a:r>
            <a:r>
              <a:rPr lang="en-US" dirty="0" err="1"/>
              <a:t>direktno</a:t>
            </a:r>
            <a:r>
              <a:rPr lang="en-US" dirty="0"/>
              <a:t> ne </a:t>
            </a:r>
            <a:r>
              <a:rPr lang="en-US" dirty="0" err="1"/>
              <a:t>določajo</a:t>
            </a:r>
            <a:r>
              <a:rPr lang="en-US" dirty="0"/>
              <a:t> </a:t>
            </a:r>
            <a:r>
              <a:rPr lang="en-US" dirty="0" err="1"/>
              <a:t>verjetnosti</a:t>
            </a:r>
            <a:r>
              <a:rPr lang="en-US" dirty="0"/>
              <a:t>, </a:t>
            </a:r>
            <a:r>
              <a:rPr lang="en-US" dirty="0" err="1"/>
              <a:t>zato</a:t>
            </a:r>
            <a:r>
              <a:rPr lang="en-US" dirty="0"/>
              <a:t> je ta </a:t>
            </a:r>
            <a:r>
              <a:rPr lang="en-US" dirty="0" err="1"/>
              <a:t>izračunana</a:t>
            </a:r>
            <a:r>
              <a:rPr lang="en-US" dirty="0"/>
              <a:t> s </a:t>
            </a:r>
            <a:r>
              <a:rPr lang="en-US" dirty="0" err="1" smtClean="0"/>
              <a:t>pomočjo</a:t>
            </a:r>
            <a:r>
              <a:rPr lang="en-US" dirty="0" smtClean="0"/>
              <a:t> </a:t>
            </a:r>
            <a:r>
              <a:rPr lang="en-US" dirty="0"/>
              <a:t>five-fold cross-validation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51958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Ansambelska metoda - AdaBoost</a:t>
            </a:r>
            <a:endParaRPr lang="sl-SI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nauči</a:t>
            </a:r>
            <a:r>
              <a:rPr lang="en-US" dirty="0"/>
              <a:t> </a:t>
            </a:r>
            <a:r>
              <a:rPr lang="en-US" dirty="0" err="1"/>
              <a:t>klasifikator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originalnem</a:t>
            </a:r>
            <a:r>
              <a:rPr lang="en-US" dirty="0"/>
              <a:t> </a:t>
            </a:r>
            <a:r>
              <a:rPr lang="en-US" dirty="0" err="1"/>
              <a:t>podatkovnem</a:t>
            </a:r>
            <a:r>
              <a:rPr lang="en-US" dirty="0"/>
              <a:t> </a:t>
            </a:r>
            <a:r>
              <a:rPr lang="en-US" dirty="0" err="1" smtClean="0"/>
              <a:t>setu</a:t>
            </a:r>
            <a:r>
              <a:rPr lang="en-US" dirty="0" smtClean="0"/>
              <a:t>,</a:t>
            </a:r>
          </a:p>
          <a:p>
            <a:r>
              <a:rPr lang="en-US" dirty="0" err="1" smtClean="0"/>
              <a:t>s</a:t>
            </a:r>
            <a:r>
              <a:rPr lang="en-US" dirty="0" err="1"/>
              <a:t>premeni</a:t>
            </a:r>
            <a:r>
              <a:rPr lang="en-US" dirty="0"/>
              <a:t> </a:t>
            </a:r>
            <a:r>
              <a:rPr lang="en-US" dirty="0" err="1"/>
              <a:t>uteži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narobe</a:t>
            </a:r>
            <a:r>
              <a:rPr lang="en-US" dirty="0"/>
              <a:t> </a:t>
            </a:r>
            <a:r>
              <a:rPr lang="en-US" dirty="0" err="1"/>
              <a:t>klasificiranih</a:t>
            </a:r>
            <a:r>
              <a:rPr lang="en-US" dirty="0"/>
              <a:t> </a:t>
            </a:r>
            <a:r>
              <a:rPr lang="en-US" dirty="0" err="1"/>
              <a:t>primerkih</a:t>
            </a:r>
            <a:r>
              <a:rPr lang="en-US" dirty="0"/>
              <a:t> in se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ostedotoči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težje</a:t>
            </a:r>
            <a:r>
              <a:rPr lang="en-US" dirty="0"/>
              <a:t> </a:t>
            </a:r>
            <a:r>
              <a:rPr lang="en-US" dirty="0" err="1"/>
              <a:t>primere</a:t>
            </a:r>
            <a:r>
              <a:rPr lang="en-US" dirty="0"/>
              <a:t> </a:t>
            </a:r>
            <a:r>
              <a:rPr lang="en-US" dirty="0" err="1"/>
              <a:t>klasifikacije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03452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Eksperiment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smtClean="0"/>
              <a:t>Python,</a:t>
            </a:r>
          </a:p>
          <a:p>
            <a:r>
              <a:rPr lang="sl-SI" dirty="0" smtClean="0"/>
              <a:t>scikit-learn,</a:t>
            </a:r>
          </a:p>
          <a:p>
            <a:r>
              <a:rPr lang="sl-SI" dirty="0"/>
              <a:t>l</a:t>
            </a:r>
            <a:r>
              <a:rPr lang="sl-SI" dirty="0" smtClean="0"/>
              <a:t>astno vizualizacijsko orodje</a:t>
            </a:r>
          </a:p>
          <a:p>
            <a:r>
              <a:rPr lang="sl-SI" dirty="0" smtClean="0"/>
              <a:t>600 treningov </a:t>
            </a:r>
          </a:p>
          <a:p>
            <a:pPr lvl="1"/>
            <a:r>
              <a:rPr lang="sl-SI" dirty="0" smtClean="0"/>
              <a:t>Učna množica: 400</a:t>
            </a:r>
          </a:p>
          <a:p>
            <a:pPr lvl="1"/>
            <a:r>
              <a:rPr lang="sl-SI" dirty="0" smtClean="0"/>
              <a:t>Testna množica: 200</a:t>
            </a:r>
            <a:endParaRPr lang="sl-SI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891" y="2160478"/>
            <a:ext cx="4099513" cy="433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6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Rezultati - SVM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811" y="2314802"/>
            <a:ext cx="7025710" cy="438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14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Rezultati </a:t>
            </a:r>
            <a:r>
              <a:rPr lang="mr-IN" dirty="0" smtClean="0"/>
              <a:t>–</a:t>
            </a:r>
            <a:r>
              <a:rPr lang="sl-SI" dirty="0" smtClean="0"/>
              <a:t> Nevronske mreže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366" y="2120899"/>
            <a:ext cx="4038600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99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Rezulati </a:t>
            </a:r>
            <a:r>
              <a:rPr lang="mr-IN" dirty="0" smtClean="0"/>
              <a:t>–</a:t>
            </a:r>
            <a:r>
              <a:rPr lang="sl-SI" dirty="0" smtClean="0"/>
              <a:t> Odločitvena drevesa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266" y="3168649"/>
            <a:ext cx="84328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57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Rezultati - AdaBoost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0166" y="3168649"/>
            <a:ext cx="5207000" cy="212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985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Zaključek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Potencialne</a:t>
            </a:r>
            <a:r>
              <a:rPr lang="en-US" dirty="0"/>
              <a:t> </a:t>
            </a:r>
            <a:r>
              <a:rPr lang="en-US" dirty="0" err="1"/>
              <a:t>izboljšave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bi </a:t>
            </a:r>
            <a:r>
              <a:rPr lang="en-US" dirty="0" err="1"/>
              <a:t>lahko</a:t>
            </a:r>
            <a:r>
              <a:rPr lang="en-US" dirty="0"/>
              <a:t> </a:t>
            </a:r>
            <a:r>
              <a:rPr lang="en-US" dirty="0" err="1"/>
              <a:t>pripomogle</a:t>
            </a:r>
            <a:r>
              <a:rPr lang="en-US" dirty="0"/>
              <a:t> k </a:t>
            </a:r>
            <a:r>
              <a:rPr lang="en-US" dirty="0" err="1"/>
              <a:t>boljši</a:t>
            </a:r>
            <a:r>
              <a:rPr lang="en-US" dirty="0"/>
              <a:t> </a:t>
            </a:r>
            <a:r>
              <a:rPr lang="en-US" dirty="0" err="1"/>
              <a:t>klasifikaciji</a:t>
            </a:r>
            <a:r>
              <a:rPr lang="en-US" dirty="0"/>
              <a:t> je </a:t>
            </a:r>
            <a:r>
              <a:rPr lang="en-US" dirty="0" err="1"/>
              <a:t>ocena</a:t>
            </a:r>
            <a:r>
              <a:rPr lang="en-US" dirty="0"/>
              <a:t> </a:t>
            </a:r>
            <a:r>
              <a:rPr lang="en-US" dirty="0" err="1"/>
              <a:t>trenerja</a:t>
            </a:r>
            <a:r>
              <a:rPr lang="en-US" dirty="0"/>
              <a:t> </a:t>
            </a:r>
            <a:r>
              <a:rPr lang="en-US" dirty="0" err="1"/>
              <a:t>po</a:t>
            </a:r>
            <a:r>
              <a:rPr lang="en-US" dirty="0"/>
              <a:t> </a:t>
            </a:r>
            <a:r>
              <a:rPr lang="en-US" dirty="0" err="1"/>
              <a:t>vsakem</a:t>
            </a:r>
            <a:r>
              <a:rPr lang="en-US" dirty="0"/>
              <a:t> </a:t>
            </a:r>
            <a:r>
              <a:rPr lang="en-US" dirty="0" err="1"/>
              <a:t>treningu</a:t>
            </a:r>
            <a:r>
              <a:rPr lang="en-US" dirty="0"/>
              <a:t> in </a:t>
            </a:r>
            <a:r>
              <a:rPr lang="en-US" dirty="0" err="1"/>
              <a:t>počutje</a:t>
            </a:r>
            <a:r>
              <a:rPr lang="en-US" dirty="0"/>
              <a:t> </a:t>
            </a:r>
            <a:r>
              <a:rPr lang="en-US" dirty="0" err="1"/>
              <a:t>atleta</a:t>
            </a:r>
            <a:r>
              <a:rPr lang="en-US" dirty="0"/>
              <a:t> med </a:t>
            </a:r>
            <a:r>
              <a:rPr lang="en-US" dirty="0" err="1"/>
              <a:t>izvajanjem</a:t>
            </a:r>
            <a:r>
              <a:rPr lang="en-US" dirty="0"/>
              <a:t> </a:t>
            </a:r>
            <a:r>
              <a:rPr lang="en-US" dirty="0" err="1"/>
              <a:t>treninga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bi </a:t>
            </a:r>
            <a:r>
              <a:rPr lang="en-US" dirty="0" err="1"/>
              <a:t>lahko</a:t>
            </a:r>
            <a:r>
              <a:rPr lang="en-US" dirty="0"/>
              <a:t> </a:t>
            </a:r>
            <a:r>
              <a:rPr lang="en-US" dirty="0" err="1"/>
              <a:t>imela</a:t>
            </a:r>
            <a:r>
              <a:rPr lang="en-US" dirty="0"/>
              <a:t> </a:t>
            </a:r>
            <a:r>
              <a:rPr lang="en-US" dirty="0" err="1"/>
              <a:t>velik</a:t>
            </a:r>
            <a:r>
              <a:rPr lang="en-US" dirty="0"/>
              <a:t> </a:t>
            </a:r>
            <a:r>
              <a:rPr lang="en-US" dirty="0" err="1"/>
              <a:t>vpliv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končni</a:t>
            </a:r>
            <a:r>
              <a:rPr lang="en-US" dirty="0"/>
              <a:t> </a:t>
            </a:r>
            <a:r>
              <a:rPr lang="en-US" dirty="0" err="1"/>
              <a:t>rezultat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8186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Kazalo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Uvod</a:t>
            </a:r>
            <a:r>
              <a:rPr lang="en-US" dirty="0" smtClean="0"/>
              <a:t>,</a:t>
            </a:r>
          </a:p>
          <a:p>
            <a:r>
              <a:rPr lang="en-US" dirty="0" err="1" smtClean="0"/>
              <a:t>Povezana</a:t>
            </a:r>
            <a:r>
              <a:rPr lang="en-US" dirty="0" smtClean="0"/>
              <a:t> </a:t>
            </a:r>
            <a:r>
              <a:rPr lang="en-US" dirty="0" err="1" smtClean="0"/>
              <a:t>dela</a:t>
            </a:r>
            <a:r>
              <a:rPr lang="en-US" dirty="0" smtClean="0"/>
              <a:t>,</a:t>
            </a:r>
          </a:p>
          <a:p>
            <a:r>
              <a:rPr lang="en-US" dirty="0" err="1" smtClean="0"/>
              <a:t>Priprava</a:t>
            </a:r>
            <a:r>
              <a:rPr lang="en-US" dirty="0" smtClean="0"/>
              <a:t> </a:t>
            </a:r>
            <a:r>
              <a:rPr lang="en-US" dirty="0" err="1" smtClean="0"/>
              <a:t>podatkov</a:t>
            </a:r>
            <a:r>
              <a:rPr lang="en-US" dirty="0" smtClean="0"/>
              <a:t>,</a:t>
            </a:r>
          </a:p>
          <a:p>
            <a:r>
              <a:rPr lang="en-US" dirty="0" err="1" smtClean="0"/>
              <a:t>Metode</a:t>
            </a:r>
            <a:r>
              <a:rPr lang="en-US" dirty="0" smtClean="0"/>
              <a:t> </a:t>
            </a:r>
            <a:r>
              <a:rPr lang="en-US" dirty="0" err="1" smtClean="0"/>
              <a:t>strojnega</a:t>
            </a:r>
            <a:r>
              <a:rPr lang="en-US" dirty="0" smtClean="0"/>
              <a:t> </a:t>
            </a:r>
            <a:r>
              <a:rPr lang="en-US" dirty="0" err="1" smtClean="0"/>
              <a:t>učenja</a:t>
            </a:r>
            <a:r>
              <a:rPr lang="en-US" dirty="0" smtClean="0"/>
              <a:t>,</a:t>
            </a:r>
          </a:p>
          <a:p>
            <a:r>
              <a:rPr lang="en-US" dirty="0" err="1" smtClean="0"/>
              <a:t>Eksperiment</a:t>
            </a:r>
            <a:r>
              <a:rPr lang="en-US" dirty="0" smtClean="0"/>
              <a:t>,</a:t>
            </a:r>
          </a:p>
          <a:p>
            <a:r>
              <a:rPr lang="en-US" dirty="0" err="1" smtClean="0"/>
              <a:t>Rezultati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408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Uvod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smtClean="0"/>
              <a:t>vsi športniki želijo doseči nek cilj,</a:t>
            </a:r>
          </a:p>
          <a:p>
            <a:r>
              <a:rPr lang="sl-SI" dirty="0"/>
              <a:t>k</a:t>
            </a:r>
            <a:r>
              <a:rPr lang="sl-SI" dirty="0" smtClean="0"/>
              <a:t>ritike, mnenja, predlogi so glavni faktor k izobljšavam,</a:t>
            </a:r>
          </a:p>
          <a:p>
            <a:r>
              <a:rPr lang="sl-SI" dirty="0"/>
              <a:t>p</a:t>
            </a:r>
            <a:r>
              <a:rPr lang="sl-SI" dirty="0" smtClean="0"/>
              <a:t>odatki pridobljeni v času treningov in tekem (big data),</a:t>
            </a:r>
          </a:p>
          <a:p>
            <a:r>
              <a:rPr lang="sl-SI" dirty="0"/>
              <a:t>o</a:t>
            </a:r>
            <a:r>
              <a:rPr lang="sl-SI" dirty="0" smtClean="0"/>
              <a:t>bdelava prinaša uporabne informacije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424773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Povezana</a:t>
            </a:r>
            <a:r>
              <a:rPr lang="en-US" dirty="0" smtClean="0"/>
              <a:t> </a:t>
            </a:r>
            <a:r>
              <a:rPr lang="en-US" dirty="0" err="1" smtClean="0"/>
              <a:t>dela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Konferenca Machine Learning and Data Mining for Sports Analytics,</a:t>
            </a:r>
          </a:p>
          <a:p>
            <a:r>
              <a:rPr lang="sl-SI" dirty="0"/>
              <a:t>Aplikacije </a:t>
            </a:r>
          </a:p>
          <a:p>
            <a:pPr lvl="1"/>
            <a:r>
              <a:rPr lang="sl-SI" dirty="0"/>
              <a:t>McmillanRunning,</a:t>
            </a:r>
          </a:p>
          <a:p>
            <a:pPr lvl="1"/>
            <a:r>
              <a:rPr lang="sl-SI" dirty="0"/>
              <a:t>Runtastic,</a:t>
            </a:r>
          </a:p>
          <a:p>
            <a:pPr lvl="1"/>
            <a:r>
              <a:rPr lang="sl-SI" dirty="0" smtClean="0"/>
              <a:t>SportTracker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57735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Priprava podatkov /1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 smtClean="0"/>
              <a:t>7 kolesarjev, 2688 treningov,</a:t>
            </a:r>
          </a:p>
          <a:p>
            <a:r>
              <a:rPr lang="sl-SI" dirty="0"/>
              <a:t>f</a:t>
            </a:r>
            <a:r>
              <a:rPr lang="sl-SI" dirty="0" smtClean="0"/>
              <a:t>ormat GPX,</a:t>
            </a:r>
          </a:p>
          <a:p>
            <a:r>
              <a:rPr lang="sl-SI" dirty="0"/>
              <a:t>trajanje, povprečni in največji srčni utrip, datum, višino vzpona in spusta, dolžino brez in z upoštevanjem vzpona in spusta, čas premikanja in čas </a:t>
            </a:r>
            <a:r>
              <a:rPr lang="sl-SI" dirty="0" smtClean="0"/>
              <a:t>počitka,</a:t>
            </a:r>
          </a:p>
          <a:p>
            <a:r>
              <a:rPr lang="sl-SI" dirty="0" smtClean="0"/>
              <a:t>Dolžina treninga, srčni utrip, intenziteta (pridobleno z uporabo gručenja)</a:t>
            </a:r>
          </a:p>
          <a:p>
            <a:pPr marL="0" indent="0">
              <a:buNone/>
            </a:pP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721080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Priprava podatkov /2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589" y="2578244"/>
            <a:ext cx="4597457" cy="35522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43190" y="2119570"/>
            <a:ext cx="276825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l-SI" smtClean="0"/>
              <a:t>Gručenje intenzitet</a:t>
            </a:r>
            <a:endParaRPr lang="sl-SI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6893" y="2578244"/>
            <a:ext cx="3883069" cy="36087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84300" y="2119570"/>
            <a:ext cx="276825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sl-SI" dirty="0" smtClean="0"/>
              <a:t>Grafični prikaz podatkov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841108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Priprava podatkov /3</a:t>
            </a:r>
            <a:endParaRPr lang="sl-S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 dirty="0"/>
          </a:p>
        </p:txBody>
      </p:sp>
      <p:grpSp>
        <p:nvGrpSpPr>
          <p:cNvPr id="7" name="Group 6"/>
          <p:cNvGrpSpPr/>
          <p:nvPr/>
        </p:nvGrpSpPr>
        <p:grpSpPr>
          <a:xfrm>
            <a:off x="3725066" y="2438399"/>
            <a:ext cx="5537200" cy="3873500"/>
            <a:chOff x="3302000" y="2724150"/>
            <a:chExt cx="5537200" cy="38735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02000" y="4984750"/>
              <a:ext cx="5537200" cy="16129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02000" y="2724150"/>
              <a:ext cx="5537200" cy="2260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130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Odločitveno drevo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l-SI" dirty="0" smtClean="0"/>
              <a:t>Prednosti</a:t>
            </a:r>
            <a:endParaRPr lang="sl-SI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6"/>
            <a:ext cx="4895056" cy="3165671"/>
          </a:xfrm>
        </p:spPr>
        <p:txBody>
          <a:bodyPr>
            <a:normAutofit/>
          </a:bodyPr>
          <a:lstStyle/>
          <a:p>
            <a:r>
              <a:rPr lang="en-US" dirty="0" err="1"/>
              <a:t>Enostavna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razlago</a:t>
            </a:r>
            <a:r>
              <a:rPr lang="en-US" dirty="0"/>
              <a:t> in </a:t>
            </a:r>
            <a:r>
              <a:rPr lang="en-US" dirty="0" err="1"/>
              <a:t>interpretacijo</a:t>
            </a:r>
            <a:r>
              <a:rPr lang="en-US" dirty="0" smtClean="0"/>
              <a:t>.</a:t>
            </a:r>
          </a:p>
          <a:p>
            <a:r>
              <a:rPr lang="en-US" dirty="0"/>
              <a:t>Ni </a:t>
            </a:r>
            <a:r>
              <a:rPr lang="en-US" dirty="0" err="1"/>
              <a:t>veliko</a:t>
            </a:r>
            <a:r>
              <a:rPr lang="en-US" dirty="0"/>
              <a:t> </a:t>
            </a:r>
            <a:r>
              <a:rPr lang="en-US" dirty="0" err="1"/>
              <a:t>predobdelave</a:t>
            </a:r>
            <a:r>
              <a:rPr lang="en-US" dirty="0"/>
              <a:t> </a:t>
            </a:r>
            <a:r>
              <a:rPr lang="en-US" dirty="0" err="1"/>
              <a:t>podatkov</a:t>
            </a:r>
            <a:r>
              <a:rPr lang="en-US" dirty="0" smtClean="0"/>
              <a:t>.</a:t>
            </a:r>
          </a:p>
          <a:p>
            <a:r>
              <a:rPr lang="en-US" dirty="0" err="1"/>
              <a:t>Uporaba</a:t>
            </a:r>
            <a:r>
              <a:rPr lang="en-US" dirty="0"/>
              <a:t> </a:t>
            </a:r>
            <a:r>
              <a:rPr lang="en-US" dirty="0" err="1"/>
              <a:t>modela</a:t>
            </a:r>
            <a:r>
              <a:rPr lang="en-US" dirty="0"/>
              <a:t> </a:t>
            </a:r>
            <a:r>
              <a:rPr lang="en-US" dirty="0" err="1"/>
              <a:t>ima</a:t>
            </a:r>
            <a:r>
              <a:rPr lang="en-US" dirty="0"/>
              <a:t> </a:t>
            </a:r>
            <a:r>
              <a:rPr lang="en-US" dirty="0" err="1"/>
              <a:t>logaritemsko</a:t>
            </a:r>
            <a:r>
              <a:rPr lang="en-US" dirty="0"/>
              <a:t> </a:t>
            </a:r>
            <a:r>
              <a:rPr lang="en-US" dirty="0" err="1"/>
              <a:t>časovno</a:t>
            </a:r>
            <a:r>
              <a:rPr lang="en-US" dirty="0"/>
              <a:t> </a:t>
            </a:r>
            <a:r>
              <a:rPr lang="en-US" dirty="0" err="1"/>
              <a:t>zahtevnost</a:t>
            </a:r>
            <a:r>
              <a:rPr lang="en-US" dirty="0" smtClean="0"/>
              <a:t>.</a:t>
            </a:r>
          </a:p>
          <a:p>
            <a:r>
              <a:rPr lang="en-US" dirty="0" err="1"/>
              <a:t>Deluje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numeričnih</a:t>
            </a:r>
            <a:r>
              <a:rPr lang="en-US" dirty="0"/>
              <a:t> in </a:t>
            </a:r>
            <a:r>
              <a:rPr lang="en-US" dirty="0" err="1"/>
              <a:t>nominalnih</a:t>
            </a:r>
            <a:r>
              <a:rPr lang="en-US" dirty="0"/>
              <a:t> </a:t>
            </a:r>
            <a:r>
              <a:rPr lang="en-US" dirty="0" err="1"/>
              <a:t>vrednostih</a:t>
            </a:r>
            <a:r>
              <a:rPr lang="en-US" dirty="0" smtClean="0"/>
              <a:t>.</a:t>
            </a:r>
          </a:p>
          <a:p>
            <a:r>
              <a:rPr lang="en-US" dirty="0" err="1"/>
              <a:t>Rezultate</a:t>
            </a:r>
            <a:r>
              <a:rPr lang="en-US" dirty="0"/>
              <a:t> </a:t>
            </a:r>
            <a:r>
              <a:rPr lang="en-US" dirty="0" err="1"/>
              <a:t>lahko</a:t>
            </a:r>
            <a:r>
              <a:rPr lang="en-US" dirty="0"/>
              <a:t> </a:t>
            </a:r>
            <a:r>
              <a:rPr lang="en-US" dirty="0" err="1"/>
              <a:t>statistično</a:t>
            </a:r>
            <a:r>
              <a:rPr lang="en-US" dirty="0"/>
              <a:t> </a:t>
            </a:r>
            <a:r>
              <a:rPr lang="en-US" dirty="0" err="1"/>
              <a:t>podkrepimo</a:t>
            </a:r>
            <a:r>
              <a:rPr lang="en-US" dirty="0"/>
              <a:t>.</a:t>
            </a:r>
            <a:endParaRPr lang="sl-SI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l-SI" dirty="0" smtClean="0"/>
              <a:t>Slabosti</a:t>
            </a:r>
            <a:endParaRPr lang="sl-SI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8795" y="3335336"/>
            <a:ext cx="4864227" cy="3303459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Odločitvena</a:t>
            </a:r>
            <a:r>
              <a:rPr lang="en-US" dirty="0" smtClean="0"/>
              <a:t> </a:t>
            </a:r>
            <a:r>
              <a:rPr lang="en-US" dirty="0" err="1"/>
              <a:t>drevesa</a:t>
            </a:r>
            <a:r>
              <a:rPr lang="en-US" dirty="0"/>
              <a:t> se </a:t>
            </a:r>
            <a:r>
              <a:rPr lang="en-US" dirty="0" err="1"/>
              <a:t>lahko</a:t>
            </a:r>
            <a:r>
              <a:rPr lang="en-US" dirty="0"/>
              <a:t> </a:t>
            </a:r>
            <a:r>
              <a:rPr lang="en-US" dirty="0" err="1"/>
              <a:t>preveč</a:t>
            </a:r>
            <a:r>
              <a:rPr lang="en-US" dirty="0"/>
              <a:t> </a:t>
            </a:r>
            <a:r>
              <a:rPr lang="en-US" dirty="0" err="1"/>
              <a:t>prilagodijo</a:t>
            </a:r>
            <a:r>
              <a:rPr lang="en-US" dirty="0"/>
              <a:t> </a:t>
            </a:r>
            <a:r>
              <a:rPr lang="en-US" dirty="0" err="1"/>
              <a:t>učni</a:t>
            </a:r>
            <a:r>
              <a:rPr lang="en-US" dirty="0"/>
              <a:t> </a:t>
            </a:r>
            <a:r>
              <a:rPr lang="en-US" dirty="0" err="1"/>
              <a:t>množici</a:t>
            </a:r>
            <a:r>
              <a:rPr lang="en-US" dirty="0"/>
              <a:t>, </a:t>
            </a:r>
            <a:r>
              <a:rPr lang="en-US" dirty="0" err="1"/>
              <a:t>kar</a:t>
            </a:r>
            <a:r>
              <a:rPr lang="en-US" dirty="0"/>
              <a:t> </a:t>
            </a:r>
            <a:r>
              <a:rPr lang="en-US" dirty="0" err="1"/>
              <a:t>lahko</a:t>
            </a:r>
            <a:r>
              <a:rPr lang="en-US" dirty="0"/>
              <a:t> </a:t>
            </a:r>
            <a:r>
              <a:rPr lang="en-US" dirty="0" err="1"/>
              <a:t>privede</a:t>
            </a:r>
            <a:r>
              <a:rPr lang="en-US" dirty="0"/>
              <a:t> do </a:t>
            </a:r>
            <a:r>
              <a:rPr lang="en-US" dirty="0" err="1"/>
              <a:t>modela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je </a:t>
            </a:r>
            <a:r>
              <a:rPr lang="en-US" dirty="0" err="1"/>
              <a:t>slabo</a:t>
            </a:r>
            <a:r>
              <a:rPr lang="en-US" dirty="0"/>
              <a:t> </a:t>
            </a:r>
            <a:r>
              <a:rPr lang="en-US" dirty="0" err="1"/>
              <a:t>generaliziran</a:t>
            </a:r>
            <a:r>
              <a:rPr lang="en-US" dirty="0" smtClean="0"/>
              <a:t>.</a:t>
            </a:r>
          </a:p>
          <a:p>
            <a:r>
              <a:rPr lang="en-US" dirty="0" err="1"/>
              <a:t>Majhne</a:t>
            </a:r>
            <a:r>
              <a:rPr lang="en-US" dirty="0"/>
              <a:t> </a:t>
            </a:r>
            <a:r>
              <a:rPr lang="en-US" dirty="0" err="1"/>
              <a:t>spremembe</a:t>
            </a:r>
            <a:r>
              <a:rPr lang="en-US" dirty="0"/>
              <a:t> v </a:t>
            </a:r>
            <a:r>
              <a:rPr lang="en-US" dirty="0" err="1"/>
              <a:t>podatkih</a:t>
            </a:r>
            <a:r>
              <a:rPr lang="en-US" dirty="0"/>
              <a:t> </a:t>
            </a:r>
            <a:r>
              <a:rPr lang="en-US" dirty="0" err="1"/>
              <a:t>lahko</a:t>
            </a:r>
            <a:r>
              <a:rPr lang="en-US" dirty="0"/>
              <a:t> </a:t>
            </a:r>
            <a:r>
              <a:rPr lang="en-US" dirty="0" err="1"/>
              <a:t>povzročijo</a:t>
            </a:r>
            <a:r>
              <a:rPr lang="en-US" dirty="0"/>
              <a:t> </a:t>
            </a:r>
            <a:r>
              <a:rPr lang="en-US" dirty="0" err="1"/>
              <a:t>velike</a:t>
            </a:r>
            <a:r>
              <a:rPr lang="en-US" dirty="0"/>
              <a:t> </a:t>
            </a:r>
            <a:r>
              <a:rPr lang="en-US" dirty="0" err="1"/>
              <a:t>spremembe</a:t>
            </a:r>
            <a:r>
              <a:rPr lang="en-US" dirty="0"/>
              <a:t> v </a:t>
            </a:r>
            <a:r>
              <a:rPr lang="en-US" dirty="0" err="1"/>
              <a:t>modelu</a:t>
            </a:r>
            <a:r>
              <a:rPr lang="en-US" dirty="0" smtClean="0"/>
              <a:t>.</a:t>
            </a:r>
          </a:p>
          <a:p>
            <a:r>
              <a:rPr lang="en-US" dirty="0"/>
              <a:t>Problem </a:t>
            </a:r>
            <a:r>
              <a:rPr lang="en-US" dirty="0" err="1"/>
              <a:t>učenja</a:t>
            </a:r>
            <a:r>
              <a:rPr lang="en-US" dirty="0"/>
              <a:t> </a:t>
            </a:r>
            <a:r>
              <a:rPr lang="en-US" dirty="0" err="1"/>
              <a:t>odločitvenega</a:t>
            </a:r>
            <a:r>
              <a:rPr lang="en-US" dirty="0"/>
              <a:t> </a:t>
            </a:r>
            <a:r>
              <a:rPr lang="en-US" dirty="0" err="1"/>
              <a:t>drevesa</a:t>
            </a:r>
            <a:r>
              <a:rPr lang="en-US" dirty="0"/>
              <a:t> je </a:t>
            </a:r>
            <a:r>
              <a:rPr lang="en-US" dirty="0" err="1"/>
              <a:t>zelo</a:t>
            </a:r>
            <a:r>
              <a:rPr lang="en-US" dirty="0"/>
              <a:t> </a:t>
            </a:r>
            <a:r>
              <a:rPr lang="en-US" dirty="0" err="1"/>
              <a:t>kompleksen</a:t>
            </a:r>
            <a:r>
              <a:rPr lang="en-US" dirty="0"/>
              <a:t>, </a:t>
            </a:r>
            <a:r>
              <a:rPr lang="en-US" dirty="0" err="1"/>
              <a:t>zato</a:t>
            </a:r>
            <a:r>
              <a:rPr lang="en-US" dirty="0"/>
              <a:t> se </a:t>
            </a:r>
            <a:r>
              <a:rPr lang="en-US" dirty="0" err="1"/>
              <a:t>uporabljajo</a:t>
            </a:r>
            <a:r>
              <a:rPr lang="en-US" dirty="0"/>
              <a:t> </a:t>
            </a:r>
            <a:r>
              <a:rPr lang="en-US" dirty="0" err="1"/>
              <a:t>hevristični</a:t>
            </a:r>
            <a:r>
              <a:rPr lang="en-US" dirty="0"/>
              <a:t> </a:t>
            </a:r>
            <a:r>
              <a:rPr lang="en-US" dirty="0" err="1"/>
              <a:t>pristopi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ne </a:t>
            </a:r>
            <a:r>
              <a:rPr lang="en-US" dirty="0" err="1"/>
              <a:t>zagotavljajo</a:t>
            </a:r>
            <a:r>
              <a:rPr lang="en-US" dirty="0"/>
              <a:t> </a:t>
            </a:r>
            <a:r>
              <a:rPr lang="en-US" dirty="0" err="1"/>
              <a:t>popolne</a:t>
            </a:r>
            <a:r>
              <a:rPr lang="en-US" dirty="0"/>
              <a:t> </a:t>
            </a:r>
            <a:r>
              <a:rPr lang="en-US" dirty="0" err="1"/>
              <a:t>rešitve</a:t>
            </a:r>
            <a:r>
              <a:rPr lang="en-US" dirty="0"/>
              <a:t>. Ta problem </a:t>
            </a:r>
            <a:r>
              <a:rPr lang="en-US" dirty="0" err="1"/>
              <a:t>lahko</a:t>
            </a:r>
            <a:r>
              <a:rPr lang="en-US" dirty="0"/>
              <a:t> </a:t>
            </a:r>
            <a:r>
              <a:rPr lang="en-US" dirty="0" err="1"/>
              <a:t>omilimo</a:t>
            </a:r>
            <a:r>
              <a:rPr lang="en-US" dirty="0"/>
              <a:t> z </a:t>
            </a:r>
            <a:r>
              <a:rPr lang="en-US" dirty="0" err="1"/>
              <a:t>uporabo</a:t>
            </a:r>
            <a:r>
              <a:rPr lang="en-US" dirty="0"/>
              <a:t> </a:t>
            </a:r>
            <a:r>
              <a:rPr lang="en-US" dirty="0" err="1"/>
              <a:t>ansambelskih</a:t>
            </a:r>
            <a:r>
              <a:rPr lang="en-US" dirty="0"/>
              <a:t> </a:t>
            </a:r>
            <a:r>
              <a:rPr lang="en-US" dirty="0" err="1"/>
              <a:t>metod</a:t>
            </a:r>
            <a:r>
              <a:rPr lang="en-US" dirty="0" smtClean="0"/>
              <a:t>.</a:t>
            </a:r>
          </a:p>
          <a:p>
            <a:r>
              <a:rPr lang="en-US" dirty="0" err="1"/>
              <a:t>Algoritmi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grajenje</a:t>
            </a:r>
            <a:r>
              <a:rPr lang="en-US" dirty="0"/>
              <a:t> </a:t>
            </a:r>
            <a:r>
              <a:rPr lang="en-US" dirty="0" err="1"/>
              <a:t>dreves</a:t>
            </a:r>
            <a:r>
              <a:rPr lang="en-US" dirty="0"/>
              <a:t> </a:t>
            </a:r>
            <a:r>
              <a:rPr lang="en-US" dirty="0" err="1"/>
              <a:t>lahko</a:t>
            </a:r>
            <a:r>
              <a:rPr lang="en-US" dirty="0"/>
              <a:t> </a:t>
            </a:r>
            <a:r>
              <a:rPr lang="en-US" dirty="0" err="1"/>
              <a:t>ustvarijo</a:t>
            </a:r>
            <a:r>
              <a:rPr lang="en-US" dirty="0"/>
              <a:t> </a:t>
            </a:r>
            <a:r>
              <a:rPr lang="en-US" dirty="0" err="1"/>
              <a:t>pristranske</a:t>
            </a:r>
            <a:r>
              <a:rPr lang="en-US" dirty="0"/>
              <a:t> </a:t>
            </a:r>
            <a:r>
              <a:rPr lang="en-US" dirty="0" err="1"/>
              <a:t>modele</a:t>
            </a:r>
            <a:r>
              <a:rPr lang="en-US" dirty="0"/>
              <a:t>, </a:t>
            </a:r>
            <a:r>
              <a:rPr lang="en-US" dirty="0" err="1"/>
              <a:t>če</a:t>
            </a:r>
            <a:r>
              <a:rPr lang="en-US" dirty="0"/>
              <a:t> je </a:t>
            </a:r>
            <a:r>
              <a:rPr lang="en-US" dirty="0" err="1"/>
              <a:t>velika</a:t>
            </a:r>
            <a:r>
              <a:rPr lang="en-US" dirty="0"/>
              <a:t> </a:t>
            </a:r>
            <a:r>
              <a:rPr lang="en-US" dirty="0" err="1"/>
              <a:t>razlika</a:t>
            </a:r>
            <a:r>
              <a:rPr lang="en-US" dirty="0"/>
              <a:t> v </a:t>
            </a:r>
            <a:r>
              <a:rPr lang="en-US" dirty="0" err="1"/>
              <a:t>frekvenci</a:t>
            </a:r>
            <a:r>
              <a:rPr lang="en-US" dirty="0"/>
              <a:t> </a:t>
            </a:r>
            <a:r>
              <a:rPr lang="en-US" dirty="0" err="1"/>
              <a:t>pojavitve</a:t>
            </a:r>
            <a:r>
              <a:rPr lang="en-US" dirty="0"/>
              <a:t> </a:t>
            </a:r>
            <a:r>
              <a:rPr lang="en-US" dirty="0" err="1"/>
              <a:t>razredov</a:t>
            </a:r>
            <a:r>
              <a:rPr lang="en-US" dirty="0"/>
              <a:t>.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87488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Nevronske mreže</a:t>
            </a:r>
            <a:endParaRPr lang="sl-SI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l-SI" dirty="0" smtClean="0"/>
              <a:t>Prednosti</a:t>
            </a:r>
            <a:endParaRPr lang="sl-SI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6"/>
            <a:ext cx="4895056" cy="3165671"/>
          </a:xfrm>
        </p:spPr>
        <p:txBody>
          <a:bodyPr>
            <a:normAutofit/>
          </a:bodyPr>
          <a:lstStyle/>
          <a:p>
            <a:r>
              <a:rPr lang="en-US" dirty="0" err="1"/>
              <a:t>enostavna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 smtClean="0"/>
              <a:t>uporabo</a:t>
            </a:r>
            <a:r>
              <a:rPr lang="en-US" dirty="0" smtClean="0"/>
              <a:t>,</a:t>
            </a:r>
          </a:p>
          <a:p>
            <a:r>
              <a:rPr lang="en-US" dirty="0" err="1"/>
              <a:t>možnost</a:t>
            </a:r>
            <a:r>
              <a:rPr lang="en-US" dirty="0"/>
              <a:t> </a:t>
            </a:r>
            <a:r>
              <a:rPr lang="en-US" dirty="0" err="1"/>
              <a:t>učenja</a:t>
            </a:r>
            <a:r>
              <a:rPr lang="en-US" dirty="0"/>
              <a:t> ne-</a:t>
            </a:r>
            <a:r>
              <a:rPr lang="en-US" dirty="0" err="1"/>
              <a:t>linearnih</a:t>
            </a:r>
            <a:r>
              <a:rPr lang="en-US" dirty="0"/>
              <a:t> </a:t>
            </a:r>
            <a:r>
              <a:rPr lang="en-US" dirty="0" err="1" smtClean="0"/>
              <a:t>problemov</a:t>
            </a:r>
            <a:r>
              <a:rPr lang="en-US" dirty="0" smtClean="0"/>
              <a:t>,</a:t>
            </a:r>
          </a:p>
          <a:p>
            <a:r>
              <a:rPr lang="en-US" dirty="0" err="1"/>
              <a:t>možnost</a:t>
            </a:r>
            <a:r>
              <a:rPr lang="en-US" dirty="0"/>
              <a:t> </a:t>
            </a:r>
            <a:r>
              <a:rPr lang="en-US" dirty="0" err="1"/>
              <a:t>realno</a:t>
            </a:r>
            <a:r>
              <a:rPr lang="en-US" dirty="0"/>
              <a:t> </a:t>
            </a:r>
            <a:r>
              <a:rPr lang="en-US" dirty="0" err="1"/>
              <a:t>časovnega</a:t>
            </a:r>
            <a:r>
              <a:rPr lang="en-US" dirty="0"/>
              <a:t> </a:t>
            </a:r>
            <a:r>
              <a:rPr lang="en-US" dirty="0" err="1"/>
              <a:t>učenja</a:t>
            </a:r>
            <a:endParaRPr lang="sl-SI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l-SI" dirty="0" smtClean="0"/>
              <a:t>Slabosti</a:t>
            </a:r>
            <a:endParaRPr lang="sl-SI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8795" y="3335336"/>
            <a:ext cx="4864227" cy="3303459"/>
          </a:xfrm>
        </p:spPr>
        <p:txBody>
          <a:bodyPr>
            <a:normAutofit/>
          </a:bodyPr>
          <a:lstStyle/>
          <a:p>
            <a:r>
              <a:rPr lang="en-US" dirty="0" err="1"/>
              <a:t>potrebuje</a:t>
            </a:r>
            <a:r>
              <a:rPr lang="en-US" dirty="0"/>
              <a:t> </a:t>
            </a:r>
            <a:r>
              <a:rPr lang="en-US" dirty="0" err="1"/>
              <a:t>veliko</a:t>
            </a:r>
            <a:r>
              <a:rPr lang="en-US" dirty="0"/>
              <a:t> </a:t>
            </a:r>
            <a:r>
              <a:rPr lang="en-US" dirty="0" err="1"/>
              <a:t>učno</a:t>
            </a:r>
            <a:r>
              <a:rPr lang="en-US" dirty="0"/>
              <a:t> in </a:t>
            </a:r>
            <a:r>
              <a:rPr lang="en-US" dirty="0" err="1"/>
              <a:t>testno</a:t>
            </a:r>
            <a:r>
              <a:rPr lang="en-US" dirty="0"/>
              <a:t> </a:t>
            </a:r>
            <a:r>
              <a:rPr lang="en-US" dirty="0" err="1" smtClean="0"/>
              <a:t>množico</a:t>
            </a:r>
            <a:r>
              <a:rPr lang="en-US" dirty="0" smtClean="0"/>
              <a:t>,</a:t>
            </a:r>
          </a:p>
          <a:p>
            <a:r>
              <a:rPr lang="en-US" dirty="0" err="1"/>
              <a:t>potrebna</a:t>
            </a:r>
            <a:r>
              <a:rPr lang="en-US" dirty="0"/>
              <a:t> dobra </a:t>
            </a:r>
            <a:r>
              <a:rPr lang="en-US" dirty="0" err="1"/>
              <a:t>nastavitev</a:t>
            </a:r>
            <a:r>
              <a:rPr lang="en-US" dirty="0"/>
              <a:t> </a:t>
            </a:r>
            <a:r>
              <a:rPr lang="en-US" dirty="0" err="1"/>
              <a:t>parametrov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učinkovito</a:t>
            </a:r>
            <a:r>
              <a:rPr lang="en-US" dirty="0"/>
              <a:t> </a:t>
            </a:r>
            <a:r>
              <a:rPr lang="en-US" dirty="0" err="1" smtClean="0"/>
              <a:t>delovanje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86342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50</TotalTime>
  <Words>444</Words>
  <Application>Microsoft Macintosh PowerPoint</Application>
  <PresentationFormat>Widescreen</PresentationFormat>
  <Paragraphs>76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Corbel</vt:lpstr>
      <vt:lpstr>Mangal</vt:lpstr>
      <vt:lpstr>Arial</vt:lpstr>
      <vt:lpstr>Parallax</vt:lpstr>
      <vt:lpstr>Priporočanje športnega treninga na podlagi prejšnjih aktivnosti</vt:lpstr>
      <vt:lpstr>Kazalo</vt:lpstr>
      <vt:lpstr>Uvod</vt:lpstr>
      <vt:lpstr>Povezana dela</vt:lpstr>
      <vt:lpstr>Priprava podatkov /1</vt:lpstr>
      <vt:lpstr>Priprava podatkov /2</vt:lpstr>
      <vt:lpstr>Priprava podatkov /3</vt:lpstr>
      <vt:lpstr>Odločitveno drevo</vt:lpstr>
      <vt:lpstr>Nevronske mreže</vt:lpstr>
      <vt:lpstr>Metoda podpornih vektorjev</vt:lpstr>
      <vt:lpstr>Ansambelska metoda - AdaBoost</vt:lpstr>
      <vt:lpstr>Eksperiment</vt:lpstr>
      <vt:lpstr>Rezultati - SVM</vt:lpstr>
      <vt:lpstr>Rezultati – Nevronske mreže</vt:lpstr>
      <vt:lpstr>Rezulati – Odločitvena drevesa</vt:lpstr>
      <vt:lpstr>Rezultati - AdaBoost</vt:lpstr>
      <vt:lpstr>Zaključek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Priporočanje športnega treninga na podlagi prejšnjih aktivnosti</dc:title>
  <dc:creator>Gašper Gračner</dc:creator>
  <cp:lastModifiedBy>Gašper Gračner</cp:lastModifiedBy>
  <cp:revision>7</cp:revision>
  <dcterms:created xsi:type="dcterms:W3CDTF">2017-06-05T20:00:49Z</dcterms:created>
  <dcterms:modified xsi:type="dcterms:W3CDTF">2017-06-05T21:15:11Z</dcterms:modified>
</cp:coreProperties>
</file>

<file path=docProps/thumbnail.jpeg>
</file>